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57" r:id="rId3"/>
    <p:sldId id="258" r:id="rId4"/>
    <p:sldId id="259" r:id="rId5"/>
    <p:sldId id="287" r:id="rId6"/>
    <p:sldId id="261" r:id="rId7"/>
    <p:sldId id="262" r:id="rId8"/>
    <p:sldId id="264" r:id="rId9"/>
    <p:sldId id="266" r:id="rId10"/>
    <p:sldId id="268" r:id="rId11"/>
    <p:sldId id="269" r:id="rId12"/>
    <p:sldId id="285" r:id="rId13"/>
    <p:sldId id="270" r:id="rId14"/>
    <p:sldId id="272" r:id="rId15"/>
    <p:sldId id="289" r:id="rId16"/>
    <p:sldId id="290" r:id="rId17"/>
    <p:sldId id="274" r:id="rId18"/>
    <p:sldId id="276" r:id="rId19"/>
    <p:sldId id="286" r:id="rId20"/>
    <p:sldId id="291" r:id="rId21"/>
    <p:sldId id="278" r:id="rId22"/>
    <p:sldId id="279" r:id="rId23"/>
    <p:sldId id="280" r:id="rId24"/>
    <p:sldId id="281" r:id="rId25"/>
    <p:sldId id="283" r:id="rId26"/>
    <p:sldId id="256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9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1.png"/><Relationship Id="rId7" Type="http://schemas.openxmlformats.org/officeDocument/2006/relationships/image" Target="../media/image5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6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1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6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7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7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68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6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68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4DD665-4BE6-5409-14A1-5851642C3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8288000" cy="102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19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600000"/>
            <a:chOff x="0" y="1685714"/>
            <a:chExt cx="18285714" cy="86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14286"/>
              <a:ext cx="36571429" cy="172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6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048" y="359383"/>
            <a:ext cx="10848017" cy="896642"/>
            <a:chOff x="419048" y="359383"/>
            <a:chExt cx="10848017" cy="8966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048" y="359383"/>
              <a:ext cx="10848017" cy="89664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907" y="259398"/>
            <a:ext cx="9957753" cy="1405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99A84D-2FF4-3EDB-0D42-7D3BD125D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48" y="2468060"/>
            <a:ext cx="17523772" cy="70353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600000"/>
            <a:chOff x="0" y="1685714"/>
            <a:chExt cx="18285714" cy="86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14286"/>
              <a:ext cx="36571429" cy="172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6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048" y="359383"/>
            <a:ext cx="10848017" cy="896642"/>
            <a:chOff x="419048" y="359383"/>
            <a:chExt cx="10848017" cy="8966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048" y="359383"/>
              <a:ext cx="10848017" cy="89664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907" y="259398"/>
            <a:ext cx="6061143" cy="1405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E2F402-0C0D-7F69-9339-0911993EB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59" y="3619500"/>
            <a:ext cx="3765744" cy="44642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D97333D-0D4F-0023-D2AC-B07D033B0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1273" y="384783"/>
            <a:ext cx="3676839" cy="44960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C6B939-5F23-B408-FDA2-E3686EE8BB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9061" y="3761918"/>
            <a:ext cx="14069535" cy="449603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E9A405-3794-F66B-D649-64AC59E57085}"/>
              </a:ext>
            </a:extLst>
          </p:cNvPr>
          <p:cNvSpPr/>
          <p:nvPr/>
        </p:nvSpPr>
        <p:spPr>
          <a:xfrm>
            <a:off x="3813502" y="6591300"/>
            <a:ext cx="2480399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600000"/>
            <a:chOff x="0" y="1685714"/>
            <a:chExt cx="18285714" cy="86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14286"/>
              <a:ext cx="36571429" cy="172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6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048" y="359383"/>
            <a:ext cx="10848017" cy="896642"/>
            <a:chOff x="419048" y="359383"/>
            <a:chExt cx="10848017" cy="8966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048" y="359383"/>
              <a:ext cx="10848017" cy="89664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907" y="259398"/>
            <a:ext cx="6061143" cy="140595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E545717-08F6-5589-5388-2FE05F170D4F}"/>
              </a:ext>
            </a:extLst>
          </p:cNvPr>
          <p:cNvGrpSpPr/>
          <p:nvPr/>
        </p:nvGrpSpPr>
        <p:grpSpPr>
          <a:xfrm>
            <a:off x="2780728" y="2388698"/>
            <a:ext cx="12724257" cy="6334654"/>
            <a:chOff x="4016050" y="2429890"/>
            <a:chExt cx="12724257" cy="63346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75D3F83-75EA-5C8B-1281-B22DD7FEB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16050" y="2435496"/>
              <a:ext cx="5334000" cy="632344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9EB9359-1E44-1ACD-8237-C63453DCC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59849" y="2429890"/>
              <a:ext cx="5180458" cy="6334654"/>
            </a:xfrm>
            <a:prstGeom prst="rect">
              <a:avLst/>
            </a:prstGeom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762F482-BE94-B67C-95DF-B05DE8815F7B}"/>
              </a:ext>
            </a:extLst>
          </p:cNvPr>
          <p:cNvCxnSpPr/>
          <p:nvPr/>
        </p:nvCxnSpPr>
        <p:spPr>
          <a:xfrm>
            <a:off x="6856857" y="5753100"/>
            <a:ext cx="4644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95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600000"/>
            <a:chOff x="0" y="1685714"/>
            <a:chExt cx="18285714" cy="86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14286"/>
              <a:ext cx="36571429" cy="172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6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048" y="359383"/>
            <a:ext cx="10848017" cy="896642"/>
            <a:chOff x="419048" y="359383"/>
            <a:chExt cx="10848017" cy="8966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048" y="359383"/>
              <a:ext cx="10848017" cy="8966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405" y="2069114"/>
            <a:ext cx="18018904" cy="2521362"/>
            <a:chOff x="133405" y="2069114"/>
            <a:chExt cx="18018904" cy="25213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05" y="2069114"/>
              <a:ext cx="18018904" cy="25213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405" y="6309524"/>
            <a:ext cx="18018904" cy="2693963"/>
            <a:chOff x="133405" y="6309524"/>
            <a:chExt cx="18018904" cy="26939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405" y="6309524"/>
              <a:ext cx="18018904" cy="269396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1907" y="259398"/>
            <a:ext cx="6061143" cy="14059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E8D4588-8947-4E3D-DBC4-971E2DFCF941}"/>
              </a:ext>
            </a:extLst>
          </p:cNvPr>
          <p:cNvSpPr/>
          <p:nvPr/>
        </p:nvSpPr>
        <p:spPr>
          <a:xfrm>
            <a:off x="419048" y="3243851"/>
            <a:ext cx="17564152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B58224-D747-8B2F-2A34-31D441DCF984}"/>
              </a:ext>
            </a:extLst>
          </p:cNvPr>
          <p:cNvSpPr/>
          <p:nvPr/>
        </p:nvSpPr>
        <p:spPr>
          <a:xfrm>
            <a:off x="419048" y="7543851"/>
            <a:ext cx="17564152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F1AF39-43C5-BCAF-56AF-735FF80D9762}"/>
              </a:ext>
            </a:extLst>
          </p:cNvPr>
          <p:cNvSpPr/>
          <p:nvPr/>
        </p:nvSpPr>
        <p:spPr>
          <a:xfrm>
            <a:off x="14401800" y="3053351"/>
            <a:ext cx="8382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C59A22-D198-2452-0026-16B764FCC319}"/>
              </a:ext>
            </a:extLst>
          </p:cNvPr>
          <p:cNvSpPr/>
          <p:nvPr/>
        </p:nvSpPr>
        <p:spPr>
          <a:xfrm>
            <a:off x="14401800" y="7356153"/>
            <a:ext cx="8382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600000"/>
            <a:chOff x="0" y="1685714"/>
            <a:chExt cx="18285714" cy="86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14286"/>
              <a:ext cx="36571429" cy="172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6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048" y="359383"/>
            <a:ext cx="10848017" cy="896642"/>
            <a:chOff x="419048" y="359383"/>
            <a:chExt cx="10848017" cy="8966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048" y="359383"/>
              <a:ext cx="10848017" cy="89664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907" y="259398"/>
            <a:ext cx="6070667" cy="14059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5FF801-AAC5-CF15-3EA2-3B9963F09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1943100"/>
            <a:ext cx="12337752" cy="77401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600000"/>
            <a:chOff x="0" y="1685714"/>
            <a:chExt cx="18285714" cy="86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14286"/>
              <a:ext cx="36571429" cy="172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6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048" y="359383"/>
            <a:ext cx="10848017" cy="896642"/>
            <a:chOff x="419048" y="359383"/>
            <a:chExt cx="10848017" cy="8966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048" y="359383"/>
              <a:ext cx="10848017" cy="89664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907" y="259398"/>
            <a:ext cx="6070667" cy="14059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FE84AE-00C4-E085-AE46-ADDD75DB2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767" y="2161016"/>
            <a:ext cx="13274466" cy="775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3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600000"/>
            <a:chOff x="0" y="1685714"/>
            <a:chExt cx="18285714" cy="86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14286"/>
              <a:ext cx="36571429" cy="172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6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048" y="359383"/>
            <a:ext cx="10848017" cy="896642"/>
            <a:chOff x="419048" y="359383"/>
            <a:chExt cx="10848017" cy="8966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048" y="359383"/>
              <a:ext cx="10848017" cy="89664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907" y="259398"/>
            <a:ext cx="6070667" cy="14059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A9A96D0-C0A3-D234-7919-FB808D098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048" y="6362700"/>
            <a:ext cx="17710484" cy="2438400"/>
          </a:xfrm>
          <a:prstGeom prst="rect">
            <a:avLst/>
          </a:prstGeom>
        </p:spPr>
      </p:pic>
      <p:grpSp>
        <p:nvGrpSpPr>
          <p:cNvPr id="2" name="그룹 1004">
            <a:extLst>
              <a:ext uri="{FF2B5EF4-FFF2-40B4-BE49-F238E27FC236}">
                <a16:creationId xmlns:a16="http://schemas.microsoft.com/office/drawing/2014/main" id="{E54E8085-FFDB-0836-A854-45F595A365D9}"/>
              </a:ext>
            </a:extLst>
          </p:cNvPr>
          <p:cNvGrpSpPr/>
          <p:nvPr/>
        </p:nvGrpSpPr>
        <p:grpSpPr>
          <a:xfrm>
            <a:off x="269096" y="1919657"/>
            <a:ext cx="18018904" cy="2693963"/>
            <a:chOff x="133405" y="6309524"/>
            <a:chExt cx="18018904" cy="2693963"/>
          </a:xfrm>
        </p:grpSpPr>
        <p:pic>
          <p:nvPicPr>
            <p:cNvPr id="5" name="Object 12">
              <a:extLst>
                <a:ext uri="{FF2B5EF4-FFF2-40B4-BE49-F238E27FC236}">
                  <a16:creationId xmlns:a16="http://schemas.microsoft.com/office/drawing/2014/main" id="{C8819079-53C1-9FFA-18FD-0BFEED299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405" y="6309524"/>
              <a:ext cx="18018904" cy="2693963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E2C7D1-B16B-91B8-6601-6FD675EF563A}"/>
              </a:ext>
            </a:extLst>
          </p:cNvPr>
          <p:cNvSpPr/>
          <p:nvPr/>
        </p:nvSpPr>
        <p:spPr>
          <a:xfrm>
            <a:off x="419048" y="3929898"/>
            <a:ext cx="17564152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419AAC-52EB-1F28-3F4D-D664C23FBAC5}"/>
              </a:ext>
            </a:extLst>
          </p:cNvPr>
          <p:cNvSpPr/>
          <p:nvPr/>
        </p:nvSpPr>
        <p:spPr>
          <a:xfrm>
            <a:off x="419048" y="8001970"/>
            <a:ext cx="17564152" cy="799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414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600000"/>
            <a:chOff x="0" y="1685714"/>
            <a:chExt cx="18285714" cy="86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14286"/>
              <a:ext cx="36571429" cy="172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6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048" y="359383"/>
            <a:ext cx="10848017" cy="896642"/>
            <a:chOff x="419048" y="359383"/>
            <a:chExt cx="10848017" cy="8966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048" y="359383"/>
              <a:ext cx="10848017" cy="89664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907" y="259398"/>
            <a:ext cx="6108762" cy="1405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01A36A-4AF5-9768-0A25-F52A53720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048" y="2921279"/>
            <a:ext cx="10020352" cy="60881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610919-1B17-01FB-3828-8EC32674E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1800" y="4229694"/>
            <a:ext cx="7083189" cy="38215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600000"/>
            <a:chOff x="0" y="1685714"/>
            <a:chExt cx="18285714" cy="86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14286"/>
              <a:ext cx="36571429" cy="172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6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048" y="359383"/>
            <a:ext cx="10848017" cy="896642"/>
            <a:chOff x="419048" y="359383"/>
            <a:chExt cx="10848017" cy="8966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048" y="359383"/>
              <a:ext cx="10848017" cy="89664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907" y="259398"/>
            <a:ext cx="6716305" cy="14059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967880-63C6-0018-1274-96C72D757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856232"/>
            <a:ext cx="7478699" cy="78295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B703BB-3443-951A-3A5E-B151D1EA2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2073328"/>
            <a:ext cx="9205870" cy="785428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600000"/>
            <a:chOff x="0" y="1685714"/>
            <a:chExt cx="18285714" cy="86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14286"/>
              <a:ext cx="36571429" cy="172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6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048" y="359383"/>
            <a:ext cx="10848017" cy="896642"/>
            <a:chOff x="419048" y="359383"/>
            <a:chExt cx="10848017" cy="8966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048" y="359383"/>
              <a:ext cx="10848017" cy="89664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907" y="259398"/>
            <a:ext cx="6716305" cy="1405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18D417-351B-08C3-55D5-1E194AC2E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2400300"/>
            <a:ext cx="12039600" cy="66087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68C961-3FCA-5357-3D3D-AB8C38157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205" y="2171700"/>
            <a:ext cx="2682590" cy="693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39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5727" y="1685714"/>
            <a:ext cx="5223776" cy="7025359"/>
            <a:chOff x="8985727" y="1685714"/>
            <a:chExt cx="5223776" cy="70253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5727" y="1685714"/>
              <a:ext cx="5223776" cy="702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73861" y="1685714"/>
            <a:ext cx="5223776" cy="7025359"/>
            <a:chOff x="4373861" y="1685714"/>
            <a:chExt cx="5223776" cy="70253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3861" y="1685714"/>
              <a:ext cx="5223776" cy="7025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1630178"/>
            <a:ext cx="5223776" cy="7025359"/>
            <a:chOff x="0" y="1630178"/>
            <a:chExt cx="5223776" cy="70253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30178"/>
              <a:ext cx="5223776" cy="70253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41352" y="164041"/>
            <a:ext cx="9149538" cy="18705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26263" y="1891317"/>
            <a:ext cx="2452363" cy="14964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33823" y="1891317"/>
            <a:ext cx="3657601" cy="149649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45213" y="1891317"/>
            <a:ext cx="3511620" cy="14965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5839" y="3671117"/>
            <a:ext cx="4043896" cy="32338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39215" y="3950727"/>
            <a:ext cx="2114362" cy="13830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02498" y="9252038"/>
            <a:ext cx="4966457" cy="635498"/>
            <a:chOff x="6502498" y="9252038"/>
            <a:chExt cx="4966457" cy="63549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02498" y="9252038"/>
              <a:ext cx="4966457" cy="635498"/>
              <a:chOff x="6502498" y="9252038"/>
              <a:chExt cx="4966457" cy="63549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502498" y="9252038"/>
                <a:ext cx="4966457" cy="63549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66805" y="9213601"/>
              <a:ext cx="5035595" cy="91554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1906019-4887-B711-630C-9B4076AD65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97637" y="4106737"/>
            <a:ext cx="2878194" cy="2035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600000"/>
            <a:chOff x="0" y="1685714"/>
            <a:chExt cx="18285714" cy="86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14286"/>
              <a:ext cx="36571429" cy="172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6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048" y="359383"/>
            <a:ext cx="10848017" cy="896642"/>
            <a:chOff x="419048" y="359383"/>
            <a:chExt cx="10848017" cy="8966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048" y="359383"/>
              <a:ext cx="10848017" cy="89664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907" y="259398"/>
            <a:ext cx="6716305" cy="14059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6E81D4-8AD7-1065-90C4-115073564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564" y="7353300"/>
            <a:ext cx="17314585" cy="222022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EACE3E9-73D0-7853-884C-F3B63C51C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15" y="2324100"/>
            <a:ext cx="17710484" cy="2438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33B8631-E04C-F418-550D-A61BCA3148FA}"/>
              </a:ext>
            </a:extLst>
          </p:cNvPr>
          <p:cNvSpPr/>
          <p:nvPr/>
        </p:nvSpPr>
        <p:spPr>
          <a:xfrm>
            <a:off x="485564" y="9062500"/>
            <a:ext cx="17564152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F21486-5509-C3DD-434E-D82F5BB31534}"/>
              </a:ext>
            </a:extLst>
          </p:cNvPr>
          <p:cNvSpPr/>
          <p:nvPr/>
        </p:nvSpPr>
        <p:spPr>
          <a:xfrm>
            <a:off x="419048" y="4000500"/>
            <a:ext cx="17564152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563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600000"/>
            <a:chOff x="0" y="1685714"/>
            <a:chExt cx="18285714" cy="86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14286"/>
              <a:ext cx="36571429" cy="172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6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048" y="359383"/>
            <a:ext cx="10848017" cy="896642"/>
            <a:chOff x="419048" y="359383"/>
            <a:chExt cx="10848017" cy="8966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048" y="359383"/>
              <a:ext cx="10848017" cy="89664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431" y="281290"/>
            <a:ext cx="5879219" cy="13373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5E6FB3-E8B7-909E-A9CD-3FC68F654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0272" y="1951340"/>
            <a:ext cx="14747455" cy="793454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600000"/>
            <a:chOff x="0" y="1685714"/>
            <a:chExt cx="18285714" cy="86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14286"/>
              <a:ext cx="36571429" cy="172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6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048" y="359383"/>
            <a:ext cx="10848017" cy="896642"/>
            <a:chOff x="419048" y="359383"/>
            <a:chExt cx="10848017" cy="8966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048" y="359383"/>
              <a:ext cx="10848017" cy="89664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431" y="281290"/>
            <a:ext cx="8238162" cy="13373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E356D-F66A-28DD-EB4C-99235FD90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973" y="2013251"/>
            <a:ext cx="16157767" cy="77433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600000"/>
            <a:chOff x="0" y="1685714"/>
            <a:chExt cx="18285714" cy="86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142857" y="-2614286"/>
              <a:ext cx="36571429" cy="172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85714"/>
              <a:ext cx="18285714" cy="86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048" y="359383"/>
            <a:ext cx="10848017" cy="896642"/>
            <a:chOff x="419048" y="359383"/>
            <a:chExt cx="10848017" cy="8966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048" y="359383"/>
              <a:ext cx="10848017" cy="89664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1431" y="281290"/>
            <a:ext cx="9773515" cy="1337324"/>
          </a:xfrm>
          <a:prstGeom prst="rect">
            <a:avLst/>
          </a:prstGeom>
        </p:spPr>
      </p:pic>
      <p:pic>
        <p:nvPicPr>
          <p:cNvPr id="6" name="RUR - Chrome 2023-12-19 08-41-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09800" y="1866900"/>
            <a:ext cx="14338614" cy="77667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600000"/>
            <a:chOff x="0" y="1685714"/>
            <a:chExt cx="18285714" cy="86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14286"/>
              <a:ext cx="36571429" cy="172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6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048" y="359383"/>
            <a:ext cx="10848017" cy="896642"/>
            <a:chOff x="419048" y="359383"/>
            <a:chExt cx="10848017" cy="8966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048" y="359383"/>
              <a:ext cx="10848017" cy="89664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431" y="281290"/>
            <a:ext cx="8238162" cy="13373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0485" y="2082311"/>
            <a:ext cx="15344743" cy="697706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3375" y="311303"/>
            <a:ext cx="8026166" cy="17606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34330DC-6657-03D9-B23E-11F04733DB5A}"/>
              </a:ext>
            </a:extLst>
          </p:cNvPr>
          <p:cNvGrpSpPr/>
          <p:nvPr/>
        </p:nvGrpSpPr>
        <p:grpSpPr>
          <a:xfrm>
            <a:off x="10439400" y="6345161"/>
            <a:ext cx="6565424" cy="3903092"/>
            <a:chOff x="10995279" y="5976797"/>
            <a:chExt cx="6565424" cy="390309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995279" y="7894733"/>
              <a:ext cx="3584827" cy="21429"/>
              <a:chOff x="10995279" y="7894733"/>
              <a:chExt cx="3584827" cy="214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0995279" y="7894733"/>
                <a:ext cx="3584827" cy="21429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05056" y="9288477"/>
              <a:ext cx="1367336" cy="59141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58389" y="5976797"/>
              <a:ext cx="3627117" cy="140226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18390" y="7062620"/>
              <a:ext cx="4642313" cy="247261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BB68A78-6B0E-4B4B-A00B-9F790F794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2155" y="3619500"/>
            <a:ext cx="10680838" cy="13540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980" y="2126522"/>
            <a:ext cx="6171429" cy="6032671"/>
            <a:chOff x="1528980" y="2126522"/>
            <a:chExt cx="6171429" cy="60326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980" y="2126522"/>
              <a:ext cx="6171429" cy="60326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92065" y="179237"/>
            <a:ext cx="3375938" cy="17606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4172456"/>
            <a:ext cx="9161905" cy="2167588"/>
            <a:chOff x="9142857" y="4172456"/>
            <a:chExt cx="9161905" cy="21675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6783" y="3988792"/>
              <a:ext cx="12128943" cy="140841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1031" y="5190849"/>
              <a:ext cx="10903324" cy="1172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30155" y="5187679"/>
            <a:ext cx="7025413" cy="21429"/>
            <a:chOff x="5630155" y="5187679"/>
            <a:chExt cx="7025413" cy="2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55" y="5187679"/>
              <a:ext cx="7025413" cy="2142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A2E0AFD-11BA-2FBB-61A6-A31F62F14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769" y="231195"/>
            <a:ext cx="5859613" cy="1167158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8D042E6F-805C-2628-81E9-5855CCEB67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E4B332-DD35-B8DD-36BA-970FE85BF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19" y="3026693"/>
            <a:ext cx="8728564" cy="4343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AA03D2-7B55-95B5-CB71-D639EE5E2F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519" y="1964446"/>
            <a:ext cx="8305800" cy="7550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0050E6-E6F0-DEA6-BDCE-FCF3BB445D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0" y="1964446"/>
            <a:ext cx="1309756" cy="78839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3BB55EB-EFEE-76FD-93F2-9FC70CD09A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14561" y="1770638"/>
            <a:ext cx="3308475" cy="196440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55BF376-E433-CDCA-F20F-03F3D1E5F1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1640" y="6871788"/>
            <a:ext cx="8805435" cy="172949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D47FB39-E757-A2EB-CCF0-61ED0C33E5A3}"/>
              </a:ext>
            </a:extLst>
          </p:cNvPr>
          <p:cNvSpPr/>
          <p:nvPr/>
        </p:nvSpPr>
        <p:spPr>
          <a:xfrm>
            <a:off x="15240000" y="1977644"/>
            <a:ext cx="1505640" cy="956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0F92DC-4966-6460-25C4-72499838C2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6828" y="2765569"/>
            <a:ext cx="815820" cy="48487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29F32EB-6293-6151-1D71-1C7BC1F50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94123" y="6508161"/>
            <a:ext cx="654084" cy="3302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3411" y="3422919"/>
            <a:ext cx="5205381" cy="20795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9524" y="2200000"/>
            <a:ext cx="8295238" cy="758430"/>
            <a:chOff x="409524" y="2200000"/>
            <a:chExt cx="8295238" cy="7584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9524" y="2200000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9524" y="3508988"/>
            <a:ext cx="8295238" cy="758430"/>
            <a:chOff x="409524" y="3508988"/>
            <a:chExt cx="8295238" cy="7584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9524" y="3508988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9524" y="4817977"/>
            <a:ext cx="8295238" cy="3376407"/>
            <a:chOff x="409524" y="4817977"/>
            <a:chExt cx="8295238" cy="33764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524" y="4817977"/>
              <a:ext cx="8295238" cy="33764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30155" y="5187679"/>
            <a:ext cx="7025413" cy="21429"/>
            <a:chOff x="5630155" y="5187679"/>
            <a:chExt cx="7025413" cy="2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630155" y="5187679"/>
              <a:ext cx="7025413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09524" y="2200000"/>
            <a:ext cx="8295238" cy="2617977"/>
            <a:chOff x="9609524" y="2200000"/>
            <a:chExt cx="8295238" cy="26179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09524" y="2200000"/>
              <a:ext cx="8295238" cy="26179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09524" y="5312680"/>
            <a:ext cx="8295238" cy="2881705"/>
            <a:chOff x="9609524" y="5312680"/>
            <a:chExt cx="8295238" cy="28817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9524" y="5312680"/>
              <a:ext cx="8295238" cy="288170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8440" y="2159945"/>
            <a:ext cx="1979429" cy="108581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63708" y="223635"/>
            <a:ext cx="7028205" cy="17757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4288" y="3486012"/>
            <a:ext cx="2397200" cy="104437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4288" y="4732564"/>
            <a:ext cx="7448067" cy="378722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94288" y="2268707"/>
            <a:ext cx="5022381" cy="268246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34212" y="5477115"/>
            <a:ext cx="3051467" cy="276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600000"/>
            <a:chOff x="0" y="1685714"/>
            <a:chExt cx="18285714" cy="86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14286"/>
              <a:ext cx="36571429" cy="172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6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3003" y="1843042"/>
            <a:ext cx="15181993" cy="8198276"/>
            <a:chOff x="1551861" y="1886576"/>
            <a:chExt cx="15181993" cy="81982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1861" y="1886576"/>
              <a:ext cx="15181993" cy="81982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9048" y="359383"/>
            <a:ext cx="8295238" cy="896642"/>
            <a:chOff x="419048" y="359383"/>
            <a:chExt cx="8295238" cy="89664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9048" y="359383"/>
              <a:ext cx="8295238" cy="896642"/>
              <a:chOff x="419048" y="359383"/>
              <a:chExt cx="8295238" cy="89664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9048" y="359383"/>
                <a:ext cx="8295238" cy="896642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383" y="259398"/>
              <a:ext cx="2192781" cy="1405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600000"/>
            <a:chOff x="0" y="1685714"/>
            <a:chExt cx="18285714" cy="86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14286"/>
              <a:ext cx="36571429" cy="172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6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048" y="359383"/>
            <a:ext cx="8295238" cy="896642"/>
            <a:chOff x="419048" y="359383"/>
            <a:chExt cx="8295238" cy="89664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19048" y="359383"/>
              <a:ext cx="8295238" cy="896642"/>
              <a:chOff x="419048" y="359383"/>
              <a:chExt cx="8295238" cy="89664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9048" y="359383"/>
                <a:ext cx="8295238" cy="896642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298" y="259399"/>
              <a:ext cx="2528648" cy="1405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4000" y="1768685"/>
            <a:ext cx="14936294" cy="8158932"/>
            <a:chOff x="1980106" y="2126782"/>
            <a:chExt cx="14325502" cy="77178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0106" y="2126782"/>
              <a:ext cx="14325502" cy="7717864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41C8972A-A61F-FC18-2B32-456F57AC30E6}"/>
              </a:ext>
            </a:extLst>
          </p:cNvPr>
          <p:cNvSpPr/>
          <p:nvPr/>
        </p:nvSpPr>
        <p:spPr>
          <a:xfrm>
            <a:off x="5410200" y="6896100"/>
            <a:ext cx="457200" cy="480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119D4A5-BA53-2974-E430-E2BB8FDB9018}"/>
              </a:ext>
            </a:extLst>
          </p:cNvPr>
          <p:cNvSpPr/>
          <p:nvPr/>
        </p:nvSpPr>
        <p:spPr>
          <a:xfrm>
            <a:off x="9829800" y="6896100"/>
            <a:ext cx="457200" cy="480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EDD53CD-AED5-6D36-E54C-06EF79BDFA8F}"/>
              </a:ext>
            </a:extLst>
          </p:cNvPr>
          <p:cNvSpPr/>
          <p:nvPr/>
        </p:nvSpPr>
        <p:spPr>
          <a:xfrm>
            <a:off x="12496800" y="6896100"/>
            <a:ext cx="457200" cy="480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600000"/>
            <a:chOff x="0" y="1685714"/>
            <a:chExt cx="18285714" cy="86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14286"/>
              <a:ext cx="36571429" cy="172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60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9048" y="1893176"/>
            <a:ext cx="6195514" cy="8182873"/>
            <a:chOff x="419048" y="1893176"/>
            <a:chExt cx="6195514" cy="8182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048" y="1893176"/>
              <a:ext cx="6195514" cy="8182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9048" y="359383"/>
            <a:ext cx="8295238" cy="896642"/>
            <a:chOff x="419048" y="359383"/>
            <a:chExt cx="8295238" cy="89664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19048" y="359383"/>
              <a:ext cx="8295238" cy="896642"/>
              <a:chOff x="419048" y="359383"/>
              <a:chExt cx="8295238" cy="89664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9048" y="359383"/>
                <a:ext cx="8295238" cy="89664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907" y="259398"/>
              <a:ext cx="3085181" cy="1405953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rcRect b="12233"/>
          <a:stretch/>
        </p:blipFill>
        <p:spPr>
          <a:xfrm>
            <a:off x="7884124" y="2303371"/>
            <a:ext cx="8709105" cy="305369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4B4DD11-8D46-F7A3-FE1B-C4A2BFB932F1}"/>
              </a:ext>
            </a:extLst>
          </p:cNvPr>
          <p:cNvSpPr/>
          <p:nvPr/>
        </p:nvSpPr>
        <p:spPr>
          <a:xfrm>
            <a:off x="7911162" y="4976062"/>
            <a:ext cx="8672233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292" y="6066578"/>
            <a:ext cx="8709105" cy="347932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81326B-5701-5C3F-786B-8A0B334E08AF}"/>
              </a:ext>
            </a:extLst>
          </p:cNvPr>
          <p:cNvSpPr/>
          <p:nvPr/>
        </p:nvSpPr>
        <p:spPr>
          <a:xfrm>
            <a:off x="8000999" y="8790555"/>
            <a:ext cx="8582397" cy="691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600000"/>
            <a:chOff x="0" y="1685714"/>
            <a:chExt cx="18285714" cy="86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14286"/>
              <a:ext cx="36571429" cy="172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6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3648" y="1830702"/>
            <a:ext cx="6035947" cy="8228571"/>
            <a:chOff x="5696312" y="1895238"/>
            <a:chExt cx="6035947" cy="82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6312" y="1895238"/>
              <a:ext cx="6035947" cy="82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9048" y="359383"/>
            <a:ext cx="8295238" cy="896642"/>
            <a:chOff x="419048" y="359383"/>
            <a:chExt cx="8295238" cy="89664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9048" y="359383"/>
              <a:ext cx="8295238" cy="896642"/>
              <a:chOff x="419048" y="359383"/>
              <a:chExt cx="8295238" cy="89664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9048" y="359383"/>
                <a:ext cx="8295238" cy="896642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907" y="259398"/>
              <a:ext cx="5453724" cy="140595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594784B-E9CB-77CE-2874-A27EC43C4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4981" y="3405812"/>
            <a:ext cx="10269371" cy="50783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0</Words>
  <Application>Microsoft Office PowerPoint</Application>
  <PresentationFormat>사용자 지정</PresentationFormat>
  <Paragraphs>0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19</cp:revision>
  <dcterms:created xsi:type="dcterms:W3CDTF">2023-12-19T06:13:33Z</dcterms:created>
  <dcterms:modified xsi:type="dcterms:W3CDTF">2025-02-18T05:18:38Z</dcterms:modified>
</cp:coreProperties>
</file>